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A4A3A4"/>
          </p15:clr>
        </p15:guide>
        <p15:guide id="2" pos="102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ADDA"/>
    <a:srgbClr val="DB8ECC"/>
    <a:srgbClr val="EE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25" autoAdjust="0"/>
    <p:restoredTop sz="94660"/>
  </p:normalViewPr>
  <p:slideViewPr>
    <p:cSldViewPr snapToGrid="0">
      <p:cViewPr>
        <p:scale>
          <a:sx n="35" d="100"/>
          <a:sy n="35" d="100"/>
        </p:scale>
        <p:origin x="800" y="144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E65D9-EE60-41E9-8B1E-E592690548D0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FBBAB-CC76-4574-BD97-DB1CFE9FA09B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0149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362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90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349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458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43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5496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0281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755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3371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773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461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4FCF5-43B2-41FA-B9F6-19136D6C23BE}" type="datetimeFigureOut">
              <a:rPr lang="pt-BR" smtClean="0"/>
              <a:t>27/03/2023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CAE49-6AD7-4717-A484-CD252DD90D22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0155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xmlns="" id="{4BDAD0D7-C36D-1F13-DDDB-CF552B836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" y="5081"/>
            <a:ext cx="32390476" cy="4319047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92DB45A1-C086-07E5-1B78-ADE9DC02D198}"/>
              </a:ext>
            </a:extLst>
          </p:cNvPr>
          <p:cNvSpPr txBox="1"/>
          <p:nvPr/>
        </p:nvSpPr>
        <p:spPr>
          <a:xfrm>
            <a:off x="1882065" y="5095515"/>
            <a:ext cx="284907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TÍTULO </a:t>
            </a:r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EM MAIÚSCULA </a:t>
            </a: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Fonte: </a:t>
            </a:r>
            <a:r>
              <a:rPr lang="pt-BR" sz="6000" b="1" i="1" dirty="0">
                <a:latin typeface="Arial" panose="020B0604020202020204" pitchFamily="34" charset="0"/>
                <a:cs typeface="Arial" panose="020B0604020202020204" pitchFamily="34" charset="0"/>
              </a:rPr>
              <a:t>Arial, tamanho 60 </a:t>
            </a:r>
            <a:endParaRPr lang="pt-B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71487E16-8043-418A-5926-1EF90199FFCE}"/>
              </a:ext>
            </a:extLst>
          </p:cNvPr>
          <p:cNvSpPr txBox="1"/>
          <p:nvPr/>
        </p:nvSpPr>
        <p:spPr>
          <a:xfrm>
            <a:off x="4900191" y="7058292"/>
            <a:ext cx="225989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Autor 1 – Instituição (E-mail)</a:t>
            </a:r>
          </a:p>
          <a:p>
            <a:pPr algn="ctr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Autor 2 – Instituição (E-mail)</a:t>
            </a:r>
          </a:p>
          <a:p>
            <a:pPr algn="ctr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Autor 3 – Instituição (E-mail)</a:t>
            </a:r>
          </a:p>
          <a:p>
            <a:pPr algn="ctr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Autor 4 – Instituição (E-mail)</a:t>
            </a:r>
          </a:p>
          <a:p>
            <a:pPr algn="ctr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Autor 5 – Instituição (E-mail)</a:t>
            </a:r>
          </a:p>
          <a:p>
            <a:pPr algn="ctr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Autor 6 – Instituição (E-mail)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9DCEDB09-172E-65F0-4F55-1670DD4CAFC5}"/>
              </a:ext>
            </a:extLst>
          </p:cNvPr>
          <p:cNvSpPr/>
          <p:nvPr/>
        </p:nvSpPr>
        <p:spPr>
          <a:xfrm>
            <a:off x="1882065" y="10394347"/>
            <a:ext cx="12945979" cy="818147"/>
          </a:xfrm>
          <a:prstGeom prst="roundRect">
            <a:avLst/>
          </a:prstGeom>
          <a:solidFill>
            <a:srgbClr val="E5ADDA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INTRODUÇÃO E FUNDAMENTAÇÃO TEÓRICA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06364F54-E843-4009-417D-536B4CE3D515}"/>
              </a:ext>
            </a:extLst>
          </p:cNvPr>
          <p:cNvSpPr txBox="1"/>
          <p:nvPr/>
        </p:nvSpPr>
        <p:spPr>
          <a:xfrm>
            <a:off x="1882065" y="11423441"/>
            <a:ext cx="1294597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5475"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Texto em fonte </a:t>
            </a:r>
            <a:r>
              <a:rPr lang="pt-BR" sz="3200" i="1" dirty="0">
                <a:latin typeface="Arial" panose="020B0604020202020204" pitchFamily="34" charset="0"/>
                <a:cs typeface="Arial" panose="020B0604020202020204" pitchFamily="34" charset="0"/>
              </a:rPr>
              <a:t>Arial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de tamanho 32, espaçamento simples entre linhas, e sem espaçamento entre parágrafos.</a:t>
            </a:r>
          </a:p>
          <a:p>
            <a:pPr indent="625475"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625475"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OBS 1: Evite copiar o texto inteiro e apresentar, no pôster as informações devem sem apresentadas resumidamente e organizadas sistematicamente para que seja de fácil visualização pelo leitor a uns 2 m de distancia. </a:t>
            </a:r>
          </a:p>
          <a:p>
            <a:pPr indent="625475"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OBS 2: Este é um modelo, mas poderá reorganizar as caixas com os títulos, assim como alterar e editar o conteúdo para que siga a organização que melhor se adequa ao seu trabalho. 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xmlns="" id="{D07B7416-614E-3EA5-400E-9DC2651A86CD}"/>
              </a:ext>
            </a:extLst>
          </p:cNvPr>
          <p:cNvSpPr/>
          <p:nvPr/>
        </p:nvSpPr>
        <p:spPr>
          <a:xfrm>
            <a:off x="17501206" y="10479037"/>
            <a:ext cx="12945979" cy="818147"/>
          </a:xfrm>
          <a:prstGeom prst="roundRect">
            <a:avLst/>
          </a:prstGeom>
          <a:solidFill>
            <a:srgbClr val="E5ADDA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RESULTADOS E DISCUSSÕES 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C25A93F0-EBDC-C90F-5F2D-AFD3345452F4}"/>
              </a:ext>
            </a:extLst>
          </p:cNvPr>
          <p:cNvSpPr/>
          <p:nvPr/>
        </p:nvSpPr>
        <p:spPr>
          <a:xfrm>
            <a:off x="17501206" y="19703486"/>
            <a:ext cx="12945979" cy="818147"/>
          </a:xfrm>
          <a:prstGeom prst="roundRect">
            <a:avLst/>
          </a:prstGeom>
          <a:solidFill>
            <a:srgbClr val="E5ADDA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 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CDB524E4-D711-3624-7E07-D9DDA7791E45}"/>
              </a:ext>
            </a:extLst>
          </p:cNvPr>
          <p:cNvSpPr/>
          <p:nvPr/>
        </p:nvSpPr>
        <p:spPr>
          <a:xfrm>
            <a:off x="17501201" y="28250903"/>
            <a:ext cx="12932866" cy="929576"/>
          </a:xfrm>
          <a:prstGeom prst="roundRect">
            <a:avLst/>
          </a:prstGeom>
          <a:solidFill>
            <a:srgbClr val="E5ADDA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REFERÊNCIAS                                                                                                                                  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4F61B6E9-8FFE-0636-F64C-2CEA3317058D}"/>
              </a:ext>
            </a:extLst>
          </p:cNvPr>
          <p:cNvSpPr txBox="1"/>
          <p:nvPr/>
        </p:nvSpPr>
        <p:spPr>
          <a:xfrm>
            <a:off x="1882065" y="20757036"/>
            <a:ext cx="1304283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5475"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  <a:p>
            <a:pPr indent="625475"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C846811F-6416-6C28-7E4C-E67F5D1DB510}"/>
              </a:ext>
            </a:extLst>
          </p:cNvPr>
          <p:cNvSpPr txBox="1"/>
          <p:nvPr/>
        </p:nvSpPr>
        <p:spPr>
          <a:xfrm>
            <a:off x="17316718" y="11547833"/>
            <a:ext cx="1313046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0225"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  <a:p>
            <a:pPr indent="530225"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530225"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27A236F0-083F-E1FF-79B9-949D966DACA2}"/>
              </a:ext>
            </a:extLst>
          </p:cNvPr>
          <p:cNvSpPr txBox="1"/>
          <p:nvPr/>
        </p:nvSpPr>
        <p:spPr>
          <a:xfrm>
            <a:off x="17501204" y="20690589"/>
            <a:ext cx="129459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5475"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texto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  <a:p>
            <a:pPr indent="625475"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34D3C24C-B079-0D9E-7E18-344F2560FFB0}"/>
              </a:ext>
            </a:extLst>
          </p:cNvPr>
          <p:cNvSpPr/>
          <p:nvPr/>
        </p:nvSpPr>
        <p:spPr>
          <a:xfrm>
            <a:off x="17707646" y="29298535"/>
            <a:ext cx="12665198" cy="1444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2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Referencias usadas no poster, segunda as normas da ABNT.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pt-BR" sz="2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Texto e texto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sz="28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xmlns="" id="{9BD4C9CC-1296-76DD-FED1-EB4DD79FCDE1}"/>
              </a:ext>
            </a:extLst>
          </p:cNvPr>
          <p:cNvSpPr/>
          <p:nvPr/>
        </p:nvSpPr>
        <p:spPr>
          <a:xfrm>
            <a:off x="1882065" y="19703486"/>
            <a:ext cx="12945979" cy="818147"/>
          </a:xfrm>
          <a:prstGeom prst="roundRect">
            <a:avLst/>
          </a:prstGeom>
          <a:solidFill>
            <a:srgbClr val="E5ADDA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METODOLOGIA 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EC39125E-608B-2A53-1C26-ED5764C8879A}"/>
              </a:ext>
            </a:extLst>
          </p:cNvPr>
          <p:cNvSpPr txBox="1"/>
          <p:nvPr/>
        </p:nvSpPr>
        <p:spPr>
          <a:xfrm>
            <a:off x="18006646" y="33852180"/>
            <a:ext cx="12366198" cy="258532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5400" dirty="0">
                <a:latin typeface="Arial" panose="020B0604020202020204" pitchFamily="34" charset="0"/>
                <a:cs typeface="Arial" panose="020B0604020202020204" pitchFamily="34" charset="0"/>
              </a:rPr>
              <a:t>OBS: Para o pôster imprimir no tamanho de 120cm de altura e 90 de comprimento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26563203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</TotalTime>
  <Words>331</Words>
  <Application>Microsoft Macintosh PowerPoint</Application>
  <PresentationFormat>Personalizar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SimSun</vt:lpstr>
      <vt:lpstr>Wingdings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Dhiego</dc:creator>
  <cp:lastModifiedBy>Usuário do Microsoft Office</cp:lastModifiedBy>
  <cp:revision>32</cp:revision>
  <dcterms:created xsi:type="dcterms:W3CDTF">2019-10-11T18:59:50Z</dcterms:created>
  <dcterms:modified xsi:type="dcterms:W3CDTF">2023-03-27T19:13:58Z</dcterms:modified>
</cp:coreProperties>
</file>